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4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A828E-C408-4DAD-95D1-15D27B43511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7295B-5DDA-4D5E-BDDD-5EF168AE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7295B-5DDA-4D5E-BDDD-5EF168AE7444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46ED2E9-3624-48B8-BBEE-E05329757E1F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93975DA-0636-4447-9CDD-537198847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D2E9-3624-48B8-BBEE-E05329757E1F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5DA-0636-4447-9CDD-537198847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D2E9-3624-48B8-BBEE-E05329757E1F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5DA-0636-4447-9CDD-537198847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D2E9-3624-48B8-BBEE-E05329757E1F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5DA-0636-4447-9CDD-537198847DAB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D2E9-3624-48B8-BBEE-E05329757E1F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5DA-0636-4447-9CDD-537198847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D2E9-3624-48B8-BBEE-E05329757E1F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5DA-0636-4447-9CDD-537198847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D2E9-3624-48B8-BBEE-E05329757E1F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5DA-0636-4447-9CDD-537198847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D2E9-3624-48B8-BBEE-E05329757E1F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5DA-0636-4447-9CDD-537198847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D2E9-3624-48B8-BBEE-E05329757E1F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5DA-0636-4447-9CDD-537198847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D2E9-3624-48B8-BBEE-E05329757E1F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5DA-0636-4447-9CDD-537198847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D2E9-3624-48B8-BBEE-E05329757E1F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5DA-0636-4447-9CDD-537198847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D2E9-3624-48B8-BBEE-E05329757E1F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5DA-0636-4447-9CDD-537198847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D2E9-3624-48B8-BBEE-E05329757E1F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5DA-0636-4447-9CDD-537198847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D2E9-3624-48B8-BBEE-E05329757E1F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5DA-0636-4447-9CDD-537198847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D2E9-3624-48B8-BBEE-E05329757E1F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5DA-0636-4447-9CDD-537198847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D2E9-3624-48B8-BBEE-E05329757E1F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5DA-0636-4447-9CDD-537198847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D2E9-3624-48B8-BBEE-E05329757E1F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5DA-0636-4447-9CDD-537198847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ED2E9-3624-48B8-BBEE-E05329757E1F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975DA-0636-4447-9CDD-537198847DA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aktobe.biblioteka.rntb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3665" y="323215"/>
            <a:ext cx="9978390" cy="22993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000" b="1" smtClean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r>
              <a:rPr lang="ru-RU" sz="28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Актюбинский </a:t>
            </a: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филиал НАО «Республиканская </a:t>
            </a:r>
            <a:b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научно-техническая </a:t>
            </a: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библиотека»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Автоматика и телемеханика —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две стороны одной системы</a:t>
            </a: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pic>
        <p:nvPicPr>
          <p:cNvPr id="1026" name="Picture 2" descr="День инженера-механ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95" y="3237469"/>
            <a:ext cx="7517765" cy="324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" cy="13061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8655" y="1187450"/>
            <a:ext cx="8703310" cy="48552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Зенкович, Ю. И. </a:t>
            </a:r>
            <a:r>
              <a:rPr lang="ru-RU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Специзмерения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системах автоматики и телемеханики. Мониторинг и техническая диагностика систем автоматики и телемеханики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конспект лекций /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Москва - 2018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- 69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Р</a:t>
            </a:r>
            <a:r>
              <a:rPr lang="ru-RU" sz="20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ассмотрены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вопросы измерения и методик определения первичных параметров электрических рельсовых линий. Представлены основные технические средства, используемые при измерениях в устройствах железнодорожной автоматики и телемеханики. Дан анализ работы измерительных средств с учётом влияния эксплуатационных факторов. Приводятся методы статистической обработки результатов измерений, в том числе регрессионный анализ, используемый для получения эмпирических парных зависимостей на основе результатов измерений.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 descr="https://znanium.ru/cover/1895/189507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44" y="1745690"/>
            <a:ext cx="2082104" cy="2934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6590" y="1436370"/>
            <a:ext cx="8431530" cy="40811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Жила, В. А. Автоматика и телемеханика систем газоснабжения :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учебник.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Москва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ИНФРА-М, 2026. — 232 с.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учебнике излагаются принципы действия и описание конструкций приборов контроля, автоматических регуляторов, устройств сигнализации, защиты и блокировки, наиболее распространенных в системах газоснабжения. Анализируются вопросы автоматического регулирования. Описываются датчики, регуляторы, исполнительные механизмы. Приводятся схемы автоматизации различных котлов. Для студентов учреждений среднего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нального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образования.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https://znanium.ru/cover/2218/221877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44" y="1745690"/>
            <a:ext cx="2082104" cy="293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Клипарт раскрытая книга на прозрачном фоне - Zefirka.club фото и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15" y="4002312"/>
            <a:ext cx="5029200" cy="273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6590" y="637540"/>
            <a:ext cx="8575040" cy="60318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А. В. Антонов, Е. И. </a:t>
            </a:r>
            <a:r>
              <a:rPr lang="ru-RU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Голякова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И. В. </a:t>
            </a:r>
            <a:r>
              <a:rPr lang="ru-RU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Сацук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ru-RU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Краткий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курс лекций по дисциплине «Производственная и пожарная автоматика» : учебное пособие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Москва, 2023. - 296 с.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Учебное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пособие включает в себя основные разделы учебной дисциплины «Производственная и пожарная автоматика»: основные понятия теории автоматического регулирования, автоматизированные системы управления пожарной безопасностью технологических процессов, классификация и общие технические требования к установкам пожарной автоматики. Содержит теоретический материал и вопросы для самоконтроля. Учебное пособие предназначено для обучающихся по направлению подготовки 20.03.01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Техносферная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безопасность. Может быть использовано для самостоятельного изучения дисциплины обучающимися и в практической деятельности специалистов в области обеспечения пожарной безопасности.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20202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 descr="https://znanium.ru/cover/2083/208358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44" y="1745690"/>
            <a:ext cx="2082104" cy="287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45485" y="1426210"/>
            <a:ext cx="8345170" cy="51619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Кутумов, Ю. Д. Автоматика ликвидации асинхронного режима: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учебно-методическое пособие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Москва,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- 124 с.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Содержит описание особенностей асинхронного режима в электроэнергетических системах, основные требования нормативных документов к устройствам автоматической ликвидации асинхронного режима, описание и основные положения методики выбора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уставок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устройств AJTAP на электромеханической и на микропроцессорной элементной базе. Включен материал, посвященный моделированию работы автоматики ликвидации асинхронного режима в программном комплексе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RUSTab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Для практических занятий и для самостоятельной работы студентов направления подготовки «Электроэнергетика и электротехника», обучающихся по программам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магистратуры. 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https://znanium.ru/cover/2172/21724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44" y="1745690"/>
            <a:ext cx="2082104" cy="287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5635" y="1096645"/>
            <a:ext cx="8443595" cy="42945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</a:rPr>
              <a:t>Агафонов, А. И. Современная релейная защита и автоматика электроэнергетических систем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</a:rPr>
              <a:t>: учебное пособие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Москва, 2025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</a:rPr>
              <a:t>. - 300 с.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Рассмотрены основные принципы построения релейной защиты и автоматики электроэнергетических систем; типовые схемы соединений трансформаторов тока; работа, оценка и область применения базовых схем релейной защиты и автоматики. Для студентов электроэнергетических направлений подготовки, а также специалистов в области энергетики и электротехники.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Рисунок 5" descr="https://znanium.ru/cover/2226/22269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30" y="1770403"/>
            <a:ext cx="2082104" cy="287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15" y="4728210"/>
            <a:ext cx="3279140" cy="20523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4990" y="323850"/>
            <a:ext cx="832993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Актюбинский филиал НАО «Республиканская </a:t>
            </a:r>
            <a:br>
              <a:rPr lang="ru-RU" sz="2400" b="1" dirty="0">
                <a:effectLst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effectLst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r>
              <a:rPr lang="ru-RU" sz="2400" b="1" dirty="0" smtClean="0">
                <a:effectLst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научно-техническая </a:t>
            </a:r>
            <a:r>
              <a:rPr lang="ru-RU" sz="2400" b="1" dirty="0">
                <a:effectLst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библиотека»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635760"/>
            <a:ext cx="9632315" cy="3542030"/>
          </a:xfrm>
        </p:spPr>
        <p:txBody>
          <a:bodyPr>
            <a:normAutofit fontScale="90000"/>
          </a:bodyPr>
          <a:lstStyle/>
          <a:p>
            <a:pPr marL="0" indent="0" algn="just">
              <a:buNone/>
            </a:pPr>
            <a:r>
              <a:rPr lang="en-US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►  </a:t>
            </a:r>
            <a:r>
              <a:rPr lang="en-US" sz="222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Сұрақтарыңыз болса, бізге хабарласыңыз:</a:t>
            </a:r>
            <a:endParaRPr lang="ru-RU" sz="222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22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►  По </a:t>
            </a:r>
            <a:r>
              <a:rPr lang="ru-RU" sz="22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всем интересующим Вас вопросам можете  обращаться: </a:t>
            </a:r>
          </a:p>
          <a:p>
            <a:pPr marL="0" indent="0" algn="just">
              <a:buNone/>
            </a:pPr>
            <a:r>
              <a:rPr lang="ru-RU" sz="22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22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ru-RU" sz="22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2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sz="222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2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2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Актобе</a:t>
            </a:r>
            <a:r>
              <a:rPr lang="ru-RU" sz="222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ул. </a:t>
            </a:r>
            <a:r>
              <a:rPr lang="ru-RU" sz="222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Есет</a:t>
            </a:r>
            <a:r>
              <a:rPr lang="ru-RU" sz="222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батыра 158 А </a:t>
            </a:r>
          </a:p>
          <a:p>
            <a:pPr marL="0" indent="0" algn="just">
              <a:buNone/>
            </a:pPr>
            <a:r>
              <a:rPr lang="ru-RU" sz="22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► </a:t>
            </a:r>
            <a:r>
              <a:rPr lang="ru-RU" sz="222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ru-RU" sz="222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2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22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aktobe.biblioteka.rntb@gmail.com</a:t>
            </a:r>
            <a:endParaRPr lang="ru-RU" sz="222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2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► </a:t>
            </a:r>
            <a:r>
              <a:rPr lang="ru-RU" sz="222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наш </a:t>
            </a:r>
            <a:r>
              <a:rPr lang="ru-RU" sz="222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инстаграм</a:t>
            </a:r>
            <a:r>
              <a:rPr lang="ru-RU" sz="22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20" b="1" u="sng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aktobe_techlibrary</a:t>
            </a:r>
            <a:r>
              <a:rPr lang="ru-RU" sz="2220" b="1" u="sng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220" b="1" u="sng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2220" b="1" u="sng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2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► </a:t>
            </a:r>
            <a:r>
              <a:rPr lang="ru-RU" sz="222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тел</a:t>
            </a:r>
            <a:r>
              <a:rPr lang="ru-RU" sz="22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sz="222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+7 7132 56 37 04</a:t>
            </a:r>
          </a:p>
          <a:p>
            <a:pPr marL="0" indent="0" algn="just">
              <a:buNone/>
            </a:pPr>
            <a:r>
              <a:rPr lang="ru-RU" sz="22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63316" y="1635739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Плоские молодые люди читают обмен и берут книги в библиотеке | Бесплатный  век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70" y="3194050"/>
            <a:ext cx="5523230" cy="35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оектирование, автоматизация и управление технологическими процессами:  учебно-методическое пособи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67" y="1663515"/>
            <a:ext cx="2052723" cy="307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81350" y="881380"/>
            <a:ext cx="8846185" cy="52108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Акишев К. М.,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Тулегулов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А. Д.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Жамангарин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Д. С. </a:t>
            </a:r>
          </a:p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Проектирование, автоматизация и управление технологическими процессами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— Алматы, 2022. — 85 с.</a:t>
            </a:r>
          </a:p>
          <a:p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освящено основам проектирования автоматизированных систем управления технологическими процессами. В работе рассматриваются принципы построения и функционирования систем автоматизации, методы управления технологическими процессами, а также вопросы выбора и применения средств автоматизации. Особое внимание уделяется современным подходам к проектированию, обеспечению надежности и эффективности автоматизированных систем. Пособие предназначено для студентов технических специальностей, обучающихся по направлениям автоматизации и управления, а также может быть полезно специалистам, занимающимся проектированием и эксплуатацией систем автоматизации.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4695" y="1105535"/>
            <a:ext cx="8353425" cy="54159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400" b="1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Бушуев С. Д., Михайлов В. С. </a:t>
            </a:r>
          </a:p>
          <a:p>
            <a:r>
              <a:rPr lang="ru-RU" sz="2400" b="1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Автоматика и автоматизация производственных процессов -</a:t>
            </a:r>
            <a:r>
              <a:rPr lang="ru-RU" sz="2400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1990. — 256 с.</a:t>
            </a:r>
          </a:p>
          <a:p>
            <a:endParaRPr lang="ru-RU" b="0" i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учебнике рассматриваются элементы теории автоматического управления, современные средства автоматики и способы автоматизации производственных процессов предприятий строительной индустрии. Значительное внимание уделяется принципам функционирования и построения микропроцессорных систем управления технологическими процессами. Излагаются прикладные системы автоматики и автоматизации строительного производства, построенные на базе лояльных и централизованных средств контроля и управления. Описываются методы управления автоматизированным электроприводом механического оборудования, элементы роботизации и гибкие производственные системы на предприятиях строительной индустрии.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Автоматика и автоматизация производственных процессов купить на OZON по  низкой цене в Армении, Ереване (219726826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76" y="1663515"/>
            <a:ext cx="2052723" cy="307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Ерофеев А. А. &quot;Теория автоматического управления.&quot; — купить в  интернет-магазине Главкнига.SU на Яндекс Марке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44" y="1663515"/>
            <a:ext cx="2052723" cy="307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19846" y="1487101"/>
            <a:ext cx="8295505" cy="4492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Ерофеев А. А. Теория автоматического управления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— Санкт-Петербург, 2002. - 302 с.</a:t>
            </a: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Учебное пособие А. А. Ерофеева «Теория автоматического управления» посвящено изучению основных принципов и методов анализа и синтеза систем автоматического управления. В книге рассматриваются математические модели динамических систем, устойчивость, качество регулирования, а также основные законы и структуры систем управления. Материал изложен в доступной форме и сопровождается примерами, что способствует лучшему усвоению теоретических положений. Пособие предназначено для студентов технических вузов, обучающихся по направлениям автоматизации, управления и смежным специальностям.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94710" y="1032510"/>
            <a:ext cx="8195310" cy="59035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400" b="1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 редакцией Н.Д. </a:t>
            </a:r>
            <a:r>
              <a:rPr lang="ru-RU" sz="2400" b="1" i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Егупов</a:t>
            </a:r>
            <a:r>
              <a:rPr lang="ru-RU" sz="2400" b="1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К.А. Пупков</a:t>
            </a:r>
          </a:p>
          <a:p>
            <a:r>
              <a:rPr lang="ru-RU" sz="2400" b="1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Статистическая динамика и идентификация систем автоматического управления –</a:t>
            </a:r>
            <a:r>
              <a:rPr lang="ru-RU" sz="24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Москва, 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2004. - 640 с.</a:t>
            </a:r>
          </a:p>
          <a:p>
            <a:endParaRPr lang="en-US" sz="1600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Книга посвящена теоретическим и прикладным вопросам статистического анализа динамических систем автоматического управления. Рассматриваются методы описания и исследования систем в условиях неопределённости, случайных возмущений и шумов измерений. Значительное внимание уделено задачам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идентификации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— построению математических моделей динамических объектов по экспериментальным данным.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Книга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предназначена для студентов старших курсов, магистрантов, аспирантов и специалистов в области автоматического управления, прикладной математики и системного анализа.</a:t>
            </a:r>
          </a:p>
          <a:p>
            <a:endParaRPr lang="en-US" sz="20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44" y="1702146"/>
            <a:ext cx="2052723" cy="30739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2950" y="1148080"/>
            <a:ext cx="8233410" cy="51111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Пантелеев В.Н. Основы автоматизации производства</a:t>
            </a: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 учебник для учреждений нач. проф. образования /—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М. : Издательский центр «Академия», 2013. —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208 с. 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Рассмотрены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общие подходы и методы автоматизации технологических процессов. Приведены принципы построения автоматизированных систем управления технологическими процессами и средства, с помощью которых они реализуются. Учебник подготовлен в соответствии со спецификой Московской региональной системы профессионального образования. Учебник может быть использован при изучении общепрофессиональной дисциплины ОП «Основы автоматизации производства» в соответствии с Федеральным государственным образовательным стандартом начального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профессинального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образования. Для учащихся учреждений начального профессионального образования.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5" y="1853513"/>
            <a:ext cx="2092846" cy="29348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5655" y="885825"/>
            <a:ext cx="8329295" cy="62757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Юрченко В.С., Сергеев В.В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Рудничная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автоматика и телемеханика: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Учебник.- Астана, 2011.-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276 с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Учебник посвящён вопросам автоматизации и телемеханизации процессов горного производства. Рассматриваются принципы построения и функционирования систем рудничной автоматики, средства контроля и управления технологическими процессами, а также методы передачи, обработки и отображения информации в условиях подземных горных работ.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Изложены основы автоматического управления горными машинами и установками, системы сигнализации, защиты и диспетчерского контроля, а также требования к надёжности и безопасности рудничных автоматизированных систем. Материал сопровождается структурными схемами и практическими примерами.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Учебник предназначен для студентов технических специальностей, обучающихся по направлениям горного дела, автоматизации и электромеханики, а также может быть полезен инженерам и специалистам горнодобывающей отрасли.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nabrk.kz/FileStore/dataFiles/f0/12/1155121/content/cover.png?time=1767696402497&amp;key=acbf65d445a1d2c3ea344cf52eb089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02" y="1745690"/>
            <a:ext cx="2092846" cy="293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4690" y="1590675"/>
            <a:ext cx="8430260" cy="347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Жила, В. А. </a:t>
            </a:r>
            <a:r>
              <a:rPr kumimoji="0" lang="ru-RU" altLang="ru-RU" sz="2400" b="1" i="0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Автоматика и телемеханика систем газоснабжения: У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чебник -</a:t>
            </a:r>
            <a:r>
              <a:rPr kumimoji="0" lang="ru-RU" altLang="ru-RU" sz="2400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Москва,  2021. - 238 с.</a:t>
            </a:r>
            <a:r>
              <a:rPr kumimoji="0" lang="ru-RU" altLang="ru-RU" sz="2400" b="1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600" baseline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Излагаются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пpинципы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действия и описание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констpукций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пpибоpов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контpоля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автоматических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pегулятоpов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устpойств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сигнализации, защиты и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блокиpовки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наиболее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pаспpостpаненных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системах газоснабжения.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Анализиpуются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вопpосы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автоматического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pегулиpования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Описываются датчики,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pегулятоpы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исполнительные механизмы.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Пpиводятся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схемы автоматизации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pазличных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котлов. Для студентов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учpеждений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сpеднего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пpофессионального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обpазования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ru-RU" altLang="ru-RU" sz="20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Рисунок 1" descr="https://znanium.ru/cover/1347/1347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88" y="1590695"/>
            <a:ext cx="2092846" cy="293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211" y="4744996"/>
            <a:ext cx="2718485" cy="21130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0612" y="365209"/>
            <a:ext cx="1055306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Коллекция книг из Э</a:t>
            </a:r>
            <a:r>
              <a:rPr lang="ru-RU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лектронно -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иблиотечной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истемы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Znanium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18592" y="679639"/>
            <a:ext cx="8322619" cy="470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Исанова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А. В. </a:t>
            </a:r>
            <a:r>
              <a:rPr kumimoji="0" lang="ru-RU" altLang="ru-RU" sz="2400" b="1" i="0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Проектирование газораспределительных пунктов с применением телемеханики учета расхода газа: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Учебное пособие / Москва,  2021. - 100 с.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Рассмотрены вопросы телемеханизации учета расхода газа непосредственно в газораспределительных пунктах. Приведены необходимые зависимости и графики для подбора оборудования газорегуляторного пункта. Даны технические характеристики оборудования для регулирования давления при переменных расходах. Для студентов, изучающих устройство городских инженерных сетей и систему газоснабжения. Может быть полезно при выполнении курсовых и дипломных проектов.</a:t>
            </a:r>
            <a:endParaRPr kumimoji="0" lang="ru-RU" altLang="ru-RU" sz="20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20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7" name="Рисунок 14" descr="https://znanium.ru/cover/1835/1835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44" y="1745690"/>
            <a:ext cx="2082104" cy="293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957" y="4497859"/>
            <a:ext cx="3052118" cy="236014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</TotalTime>
  <Words>1136</Words>
  <Application>Microsoft Office PowerPoint</Application>
  <PresentationFormat>Произвольный</PresentationFormat>
  <Paragraphs>62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AktobeLibrary</dc:creator>
  <cp:lastModifiedBy>User</cp:lastModifiedBy>
  <cp:revision>56</cp:revision>
  <dcterms:created xsi:type="dcterms:W3CDTF">2026-01-05T09:37:00Z</dcterms:created>
  <dcterms:modified xsi:type="dcterms:W3CDTF">2026-01-15T08:50:21Z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7F4756ADD87B4B85A5EA877DDEBBB99F_13</vt:lpwstr>
  </property>
  <property fmtid="{D5CDD505-2E9C-101B-9397-08002B2CF9AE}" pid="3" name="KSOProductBuildVer">
    <vt:lpwstr>1049-12.2.0.21931</vt:lpwstr>
  </property>
</Properties>
</file>